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702" r:id="rId2"/>
    <p:sldMasterId id="2147483674" r:id="rId3"/>
  </p:sldMasterIdLst>
  <p:notesMasterIdLst>
    <p:notesMasterId r:id="rId7"/>
  </p:notesMasterIdLst>
  <p:handoutMasterIdLst>
    <p:handoutMasterId r:id="rId8"/>
  </p:handoutMasterIdLst>
  <p:sldIdLst>
    <p:sldId id="331" r:id="rId4"/>
    <p:sldId id="330" r:id="rId5"/>
    <p:sldId id="332" r:id="rId6"/>
  </p:sldIdLst>
  <p:sldSz cx="18288000" cy="10287000"/>
  <p:notesSz cx="6858000" cy="9144000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263" userDrawn="1">
          <p15:clr>
            <a:srgbClr val="A4A3A4"/>
          </p15:clr>
        </p15:guide>
        <p15:guide id="4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02D"/>
    <a:srgbClr val="4DA2DA"/>
    <a:srgbClr val="DDD02F"/>
    <a:srgbClr val="DBDCDE"/>
    <a:srgbClr val="656C80"/>
    <a:srgbClr val="FFFFFF"/>
    <a:srgbClr val="0898A0"/>
    <a:srgbClr val="185D88"/>
    <a:srgbClr val="B0D6E1"/>
    <a:srgbClr val="526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0"/>
    <p:restoredTop sz="86727" autoAdjust="0"/>
  </p:normalViewPr>
  <p:slideViewPr>
    <p:cSldViewPr snapToGrid="0">
      <p:cViewPr varScale="1">
        <p:scale>
          <a:sx n="63" d="100"/>
          <a:sy n="63" d="100"/>
        </p:scale>
        <p:origin x="552" y="192"/>
      </p:cViewPr>
      <p:guideLst>
        <p:guide orient="horz" pos="3263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6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D377D8-AC7B-BF40-A07B-6840235672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662C0-0FB6-1C4C-AF09-95EC2EEA7E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94DBB-C20E-FD4B-A466-CEEC46236D98}" type="datetimeFigureOut">
              <a:rPr lang="it-IT" smtClean="0"/>
              <a:t>20/07/20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B0595-1D00-4F49-A846-D85E5B5AD0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C0AB2-1F5A-1242-B3FD-232E2C264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F703A-6395-B94F-BE3E-4C683D1AF52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786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20.07.20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1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Speaking points for</a:t>
            </a:r>
            <a:r>
              <a:rPr lang="en-US" baseline="0" dirty="0"/>
              <a:t> you go here. </a:t>
            </a:r>
            <a:endParaRPr lang="en-US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314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s://it.linkedin.com/company/esteco-s-p-a" TargetMode="External"/><Relationship Id="rId13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hyperlink" Target="https://vimeo.com/channels/105066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esteco_mF" TargetMode="Externa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hyperlink" Target="https://www.youtube.com/user/estecosrlsoftware/featured" TargetMode="External"/><Relationship Id="rId4" Type="http://schemas.openxmlformats.org/officeDocument/2006/relationships/hyperlink" Target="https://www.facebook.com/ESTECO-166776810033909/" TargetMode="External"/><Relationship Id="rId9" Type="http://schemas.openxmlformats.org/officeDocument/2006/relationships/image" Target="../media/image7.emf"/><Relationship Id="rId1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64366E-3567-8D4F-85C7-B00EA7A9691D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10000">
                <a:schemeClr val="tx1"/>
              </a:gs>
              <a:gs pos="79000">
                <a:schemeClr val="accent2">
                  <a:shade val="67500"/>
                  <a:satMod val="115000"/>
                </a:schemeClr>
              </a:gs>
              <a:gs pos="99000">
                <a:srgbClr val="4DA2DA"/>
              </a:gs>
            </a:gsLst>
            <a:lin ang="5400000" scaled="1"/>
            <a:tileRect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T" sz="280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57B0F2E-0D8C-974C-9D37-8A8076BF7C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69837" y="8277779"/>
            <a:ext cx="48006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it-IT" dirty="0" err="1"/>
              <a:t>Speaker’s</a:t>
            </a:r>
            <a:r>
              <a:rPr lang="it-IT" dirty="0"/>
              <a:t> </a:t>
            </a:r>
            <a:r>
              <a:rPr lang="it-IT" dirty="0" err="1"/>
              <a:t>name</a:t>
            </a:r>
            <a:endParaRPr lang="it-IT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D2B4DDF6-44F2-834C-B6F6-E41EFF1FAF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69837" y="8770808"/>
            <a:ext cx="48006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it-IT" dirty="0" err="1"/>
              <a:t>Speaker’s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243B7040-FF2E-804F-A46B-7221036E35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50637" y="8157613"/>
            <a:ext cx="917999" cy="917999"/>
          </a:xfrm>
          <a:prstGeom prst="ellipse">
            <a:avLst/>
          </a:prstGeom>
          <a:ln w="22225">
            <a:solidFill>
              <a:schemeClr val="bg1"/>
            </a:solidFill>
          </a:ln>
        </p:spPr>
        <p:txBody>
          <a:bodyPr/>
          <a:lstStyle>
            <a:lvl1pPr>
              <a:defRPr sz="2000">
                <a:noFill/>
              </a:defRPr>
            </a:lvl1pPr>
          </a:lstStyle>
          <a:p>
            <a:endParaRPr lang="uk-UA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7BD2D4-ADBB-2443-B1E1-D1D2EFF27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667" y="888951"/>
            <a:ext cx="5885483" cy="193874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1AC420-7B8C-1241-A68C-70E2A9BB8A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0637" y="3953646"/>
            <a:ext cx="10132633" cy="320252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6600" b="0" i="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 marL="685800" indent="0" algn="l">
              <a:buFontTx/>
              <a:buNone/>
              <a:defRPr sz="6600" b="0" i="0">
                <a:solidFill>
                  <a:schemeClr val="bg1"/>
                </a:solidFill>
                <a:latin typeface="IBM Plex Sans Thin" panose="020B0203050203000203" pitchFamily="34" charset="0"/>
              </a:defRPr>
            </a:lvl2pPr>
            <a:lvl3pPr marL="1371600" indent="0" algn="l">
              <a:buFontTx/>
              <a:buNone/>
              <a:defRPr sz="6600" b="0" i="0">
                <a:solidFill>
                  <a:schemeClr val="bg1"/>
                </a:solidFill>
                <a:latin typeface="IBM Plex Sans Thin" panose="020B0203050203000203" pitchFamily="34" charset="0"/>
              </a:defRPr>
            </a:lvl3pPr>
            <a:lvl4pPr marL="2057400" indent="0" algn="l">
              <a:buFontTx/>
              <a:buNone/>
              <a:defRPr sz="6600" b="0" i="0">
                <a:solidFill>
                  <a:schemeClr val="bg1"/>
                </a:solidFill>
                <a:latin typeface="IBM Plex Sans Thin" panose="020B0203050203000203" pitchFamily="34" charset="0"/>
              </a:defRPr>
            </a:lvl4pPr>
            <a:lvl5pPr marL="2743200" indent="0" algn="l">
              <a:buFontTx/>
              <a:buNone/>
              <a:defRPr sz="6600" b="0" i="0">
                <a:solidFill>
                  <a:schemeClr val="bg1"/>
                </a:solidFill>
                <a:latin typeface="IBM Plex Sans Thin" panose="020B020305020300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T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589B189-7617-F845-A2BB-563B61F2F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7"/>
          <a:stretch/>
        </p:blipFill>
        <p:spPr>
          <a:xfrm>
            <a:off x="0" y="875933"/>
            <a:ext cx="6203004" cy="8685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4645FA-F015-6C42-9918-94C90F41C2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96" y="910836"/>
            <a:ext cx="1822967" cy="163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  <p:hf hdr="0" ftr="0" dt="0"/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conten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9CA5CA-F9FF-744C-89FF-30B0AF87DC6B}"/>
              </a:ext>
            </a:extLst>
          </p:cNvPr>
          <p:cNvCxnSpPr/>
          <p:nvPr userDrawn="1"/>
        </p:nvCxnSpPr>
        <p:spPr>
          <a:xfrm>
            <a:off x="9144000" y="4457700"/>
            <a:ext cx="0" cy="3276600"/>
          </a:xfrm>
          <a:prstGeom prst="line">
            <a:avLst/>
          </a:prstGeom>
          <a:ln w="19050" cap="sq">
            <a:solidFill>
              <a:srgbClr val="185D88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74CE110-18F6-1A44-9A5E-B35D66703C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4000" y="1800000"/>
            <a:ext cx="16001998" cy="162827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0">
              <a:buNone/>
              <a:defRPr/>
            </a:lvl2pPr>
          </a:lstStyle>
          <a:p>
            <a:r>
              <a:rPr lang="it-IT" dirty="0"/>
              <a:t>Your </a:t>
            </a:r>
            <a:r>
              <a:rPr lang="it-IT" dirty="0" err="1"/>
              <a:t>concept</a:t>
            </a:r>
            <a:r>
              <a:rPr lang="it-IT" dirty="0"/>
              <a:t> </a:t>
            </a:r>
            <a:r>
              <a:rPr lang="it-IT" dirty="0" err="1"/>
              <a:t>description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. Use the notes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below</a:t>
            </a:r>
            <a:r>
              <a:rPr lang="it-IT" dirty="0"/>
              <a:t> the slide for </a:t>
            </a:r>
            <a:r>
              <a:rPr lang="it-IT" dirty="0" err="1"/>
              <a:t>speaking</a:t>
            </a:r>
            <a:r>
              <a:rPr lang="it-IT" dirty="0"/>
              <a:t> </a:t>
            </a:r>
            <a:r>
              <a:rPr lang="it-IT" dirty="0" err="1"/>
              <a:t>points</a:t>
            </a:r>
            <a:r>
              <a:rPr lang="it-IT" dirty="0"/>
              <a:t> and be concise in </a:t>
            </a:r>
            <a:r>
              <a:rPr lang="it-IT" dirty="0" err="1"/>
              <a:t>this</a:t>
            </a:r>
            <a:r>
              <a:rPr lang="it-IT" dirty="0"/>
              <a:t> area. </a:t>
            </a:r>
            <a:endParaRPr lang="en" dirty="0"/>
          </a:p>
          <a:p>
            <a:pPr lvl="0"/>
            <a:endParaRPr lang="e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A8483B-F0A6-7A44-8C26-CC224F3BC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08000"/>
            <a:ext cx="18288000" cy="876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4800" b="1" i="0">
                <a:solidFill>
                  <a:srgbClr val="153A53"/>
                </a:solidFill>
                <a:latin typeface="IBM Plex Sans SemiBold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it-IT" dirty="0" err="1"/>
              <a:t>Concept</a:t>
            </a:r>
            <a:r>
              <a:rPr lang="it-IT" dirty="0"/>
              <a:t> with </a:t>
            </a:r>
            <a:r>
              <a:rPr lang="it-IT" dirty="0" err="1"/>
              <a:t>two</a:t>
            </a:r>
            <a:r>
              <a:rPr lang="it-IT" dirty="0"/>
              <a:t> images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E9C3A8-920A-BC45-9D89-85C00DD281E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24000" y="4000500"/>
            <a:ext cx="7417928" cy="4724400"/>
          </a:xfrm>
          <a:prstGeom prst="rect">
            <a:avLst/>
          </a:prstGeom>
        </p:spPr>
        <p:txBody>
          <a:bodyPr/>
          <a:lstStyle>
            <a:lvl1pPr marL="0" marR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>
                    <a:lumMod val="65000"/>
                  </a:schemeClr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dirty="0"/>
              <a:t>Insert a table, chart, video or image</a:t>
            </a:r>
          </a:p>
          <a:p>
            <a:pPr lvl="0"/>
            <a:endParaRPr lang="it-IT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5EA3E6E3-CB9D-9B44-BD28-3FD509C7597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650872" y="4008301"/>
            <a:ext cx="7417928" cy="4724400"/>
          </a:xfrm>
          <a:prstGeom prst="rect">
            <a:avLst/>
          </a:prstGeom>
        </p:spPr>
        <p:txBody>
          <a:bodyPr/>
          <a:lstStyle>
            <a:lvl1pPr marL="0" marR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>
                    <a:lumMod val="65000"/>
                  </a:schemeClr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dirty="0"/>
              <a:t>Insert a table, chart, video or image</a:t>
            </a:r>
          </a:p>
          <a:p>
            <a:pPr lvl="0"/>
            <a:endParaRPr lang="it-IT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BAB7E5D-B436-8145-806B-D87E5C503D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5" y="8949467"/>
            <a:ext cx="1153789" cy="9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36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9CA5CA-F9FF-744C-89FF-30B0AF87DC6B}"/>
              </a:ext>
            </a:extLst>
          </p:cNvPr>
          <p:cNvCxnSpPr/>
          <p:nvPr userDrawn="1"/>
        </p:nvCxnSpPr>
        <p:spPr>
          <a:xfrm>
            <a:off x="9144000" y="2997200"/>
            <a:ext cx="0" cy="3276600"/>
          </a:xfrm>
          <a:prstGeom prst="line">
            <a:avLst/>
          </a:prstGeom>
          <a:ln w="19050" cap="sq">
            <a:solidFill>
              <a:srgbClr val="185D88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74CE110-18F6-1A44-9A5E-B35D66703C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4000" y="7096927"/>
            <a:ext cx="7548562" cy="162827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0">
              <a:buNone/>
              <a:defRPr/>
            </a:lvl2pPr>
          </a:lstStyle>
          <a:p>
            <a:r>
              <a:rPr lang="it-IT" dirty="0"/>
              <a:t>Your </a:t>
            </a:r>
            <a:r>
              <a:rPr lang="it-IT" dirty="0" err="1"/>
              <a:t>description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. Use the notes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below</a:t>
            </a:r>
            <a:r>
              <a:rPr lang="it-IT" dirty="0"/>
              <a:t> the slide for </a:t>
            </a:r>
            <a:r>
              <a:rPr lang="it-IT" dirty="0" err="1"/>
              <a:t>speaking</a:t>
            </a:r>
            <a:r>
              <a:rPr lang="it-IT" dirty="0"/>
              <a:t> </a:t>
            </a:r>
            <a:r>
              <a:rPr lang="it-IT" dirty="0" err="1"/>
              <a:t>points</a:t>
            </a:r>
            <a:r>
              <a:rPr lang="it-IT" dirty="0"/>
              <a:t> and be concise in </a:t>
            </a:r>
            <a:r>
              <a:rPr lang="it-IT" dirty="0" err="1"/>
              <a:t>this</a:t>
            </a:r>
            <a:r>
              <a:rPr lang="it-IT" dirty="0"/>
              <a:t> area. </a:t>
            </a:r>
            <a:endParaRPr lang="en" dirty="0"/>
          </a:p>
          <a:p>
            <a:pPr lvl="0"/>
            <a:endParaRPr lang="e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A8483B-F0A6-7A44-8C26-CC224F3BC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08000"/>
            <a:ext cx="18288000" cy="876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4800" b="1" i="0">
                <a:solidFill>
                  <a:srgbClr val="153A53"/>
                </a:solidFill>
                <a:latin typeface="IBM Plex Sans SemiBold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it-IT" dirty="0" err="1"/>
              <a:t>Concept</a:t>
            </a:r>
            <a:r>
              <a:rPr lang="it-IT" dirty="0"/>
              <a:t> with </a:t>
            </a:r>
            <a:r>
              <a:rPr lang="it-IT" dirty="0" err="1"/>
              <a:t>two</a:t>
            </a:r>
            <a:r>
              <a:rPr lang="it-IT" dirty="0"/>
              <a:t> images with </a:t>
            </a:r>
            <a:r>
              <a:rPr lang="it-IT" dirty="0" err="1"/>
              <a:t>description</a:t>
            </a:r>
            <a:endParaRPr lang="it-I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E9C3A8-920A-BC45-9D89-85C00DD281E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24000" y="1800000"/>
            <a:ext cx="7392948" cy="4191000"/>
          </a:xfrm>
          <a:prstGeom prst="rect">
            <a:avLst/>
          </a:prstGeom>
        </p:spPr>
        <p:txBody>
          <a:bodyPr/>
          <a:lstStyle>
            <a:lvl1pPr marL="0" marR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>
                    <a:lumMod val="65000"/>
                  </a:schemeClr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dirty="0"/>
              <a:t>Insert a table, chart, video or image</a:t>
            </a:r>
          </a:p>
          <a:p>
            <a:pPr lvl="0"/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4A5E0-214E-764D-A171-26FCDBE91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4000" y="6392984"/>
            <a:ext cx="3509962" cy="698500"/>
          </a:xfrm>
          <a:prstGeom prst="rect">
            <a:avLst/>
          </a:prstGeom>
          <a:noFill/>
        </p:spPr>
        <p:txBody>
          <a:bodyPr lIns="0" rIns="0"/>
          <a:lstStyle>
            <a:lvl1pPr marL="0" indent="0">
              <a:buNone/>
              <a:defRPr sz="3600" b="0" i="0">
                <a:solidFill>
                  <a:schemeClr val="accent1"/>
                </a:solidFill>
                <a:latin typeface="IBM Plex Sans" panose="020B050305020300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D2D9926-D6FD-B14B-9542-4627A09159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66515" y="7096927"/>
            <a:ext cx="7548562" cy="162827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0">
              <a:buNone/>
              <a:defRPr/>
            </a:lvl2pPr>
          </a:lstStyle>
          <a:p>
            <a:r>
              <a:rPr lang="it-IT" dirty="0"/>
              <a:t>Your </a:t>
            </a:r>
            <a:r>
              <a:rPr lang="it-IT" dirty="0" err="1"/>
              <a:t>description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. Use the notes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below</a:t>
            </a:r>
            <a:r>
              <a:rPr lang="it-IT" dirty="0"/>
              <a:t> the slide for </a:t>
            </a:r>
            <a:r>
              <a:rPr lang="it-IT" dirty="0" err="1"/>
              <a:t>speaking</a:t>
            </a:r>
            <a:r>
              <a:rPr lang="it-IT" dirty="0"/>
              <a:t> </a:t>
            </a:r>
            <a:r>
              <a:rPr lang="it-IT" dirty="0" err="1"/>
              <a:t>points</a:t>
            </a:r>
            <a:r>
              <a:rPr lang="it-IT" dirty="0"/>
              <a:t> and be concise in </a:t>
            </a:r>
            <a:r>
              <a:rPr lang="it-IT" dirty="0" err="1"/>
              <a:t>this</a:t>
            </a:r>
            <a:r>
              <a:rPr lang="it-IT" dirty="0"/>
              <a:t> area. </a:t>
            </a:r>
            <a:endParaRPr lang="en" dirty="0"/>
          </a:p>
          <a:p>
            <a:pPr lvl="0"/>
            <a:endParaRPr lang="en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AE76D2C-0355-2843-9EE2-3BEDC462ED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67195" y="6392984"/>
            <a:ext cx="3509962" cy="6985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600" b="0" i="0">
                <a:solidFill>
                  <a:schemeClr val="accent1"/>
                </a:solidFill>
                <a:latin typeface="IBM Plex Sans" panose="020B050305020300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974223A6-2A88-0945-8C42-2A13108046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650868" y="1800000"/>
            <a:ext cx="7392948" cy="4191000"/>
          </a:xfrm>
          <a:prstGeom prst="rect">
            <a:avLst/>
          </a:prstGeom>
        </p:spPr>
        <p:txBody>
          <a:bodyPr/>
          <a:lstStyle>
            <a:lvl1pPr marL="0" marR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>
                    <a:lumMod val="65000"/>
                  </a:schemeClr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dirty="0"/>
              <a:t>Insert a table, chart, video or image</a:t>
            </a:r>
          </a:p>
          <a:p>
            <a:pPr lvl="0"/>
            <a:endParaRPr lang="it-IT" dirty="0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47F4C19D-A4D6-EA4D-9348-0324DE871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5" y="8949467"/>
            <a:ext cx="1153789" cy="9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95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bullet list with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A2AA79-3043-134E-9610-BEE6E1793D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4000" y="1800000"/>
            <a:ext cx="7543800" cy="33435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0">
              <a:buNone/>
              <a:defRPr/>
            </a:lvl2pPr>
          </a:lstStyle>
          <a:p>
            <a:r>
              <a:rPr lang="it-IT" dirty="0"/>
              <a:t>Your </a:t>
            </a:r>
            <a:r>
              <a:rPr lang="it-IT" dirty="0" err="1"/>
              <a:t>concept</a:t>
            </a:r>
            <a:r>
              <a:rPr lang="it-IT" dirty="0"/>
              <a:t> </a:t>
            </a:r>
            <a:r>
              <a:rPr lang="it-IT" dirty="0" err="1"/>
              <a:t>description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. Use the notes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below</a:t>
            </a:r>
            <a:r>
              <a:rPr lang="it-IT" dirty="0"/>
              <a:t> the slide for </a:t>
            </a:r>
            <a:r>
              <a:rPr lang="it-IT" dirty="0" err="1"/>
              <a:t>speaking</a:t>
            </a:r>
            <a:r>
              <a:rPr lang="it-IT" dirty="0"/>
              <a:t> </a:t>
            </a:r>
            <a:r>
              <a:rPr lang="it-IT" dirty="0" err="1"/>
              <a:t>points</a:t>
            </a:r>
            <a:r>
              <a:rPr lang="it-IT" dirty="0"/>
              <a:t> and be concise in </a:t>
            </a:r>
            <a:r>
              <a:rPr lang="it-IT" dirty="0" err="1"/>
              <a:t>this</a:t>
            </a:r>
            <a:r>
              <a:rPr lang="it-IT" dirty="0"/>
              <a:t> area. </a:t>
            </a:r>
            <a:endParaRPr lang="en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A5216-0968-0242-ABA4-C94A0A0C4B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4000" y="5372100"/>
            <a:ext cx="7543790" cy="33528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1371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800100" indent="-457200">
              <a:buFont typeface="Wingdings" pitchFamily="2" charset="2"/>
              <a:buChar char="§"/>
              <a:defRPr sz="2800"/>
            </a:lvl2pPr>
            <a:lvl3pPr marL="1714500" indent="-457200">
              <a:buFont typeface="Wingdings" pitchFamily="2" charset="2"/>
              <a:buChar char="§"/>
              <a:defRPr sz="2800"/>
            </a:lvl3pPr>
            <a:lvl4pPr marL="2400300" indent="-457200">
              <a:buFont typeface="Wingdings" pitchFamily="2" charset="2"/>
              <a:buChar char="§"/>
              <a:defRPr sz="2800"/>
            </a:lvl4pPr>
            <a:lvl5pPr marL="3086100" indent="-342900">
              <a:buFont typeface="Wingdings" pitchFamily="2" charset="2"/>
              <a:buChar char="§"/>
              <a:defRPr sz="2800"/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Here you have a list of items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Here you have a list of items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Here you have a list of items</a:t>
            </a:r>
            <a:endParaRPr lang="it-IT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5FAE235-6081-1245-A0D2-F33818F46C68}"/>
              </a:ext>
            </a:extLst>
          </p:cNvPr>
          <p:cNvCxnSpPr/>
          <p:nvPr userDrawn="1"/>
        </p:nvCxnSpPr>
        <p:spPr>
          <a:xfrm>
            <a:off x="9144000" y="3505200"/>
            <a:ext cx="0" cy="3276600"/>
          </a:xfrm>
          <a:prstGeom prst="line">
            <a:avLst/>
          </a:prstGeom>
          <a:ln w="19050" cap="sq">
            <a:solidFill>
              <a:srgbClr val="185D88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DB864-0868-F449-A742-A4341FFBE85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841343" y="3106676"/>
            <a:ext cx="7543792" cy="40736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>
                    <a:lumMod val="65000"/>
                  </a:schemeClr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dirty="0"/>
              <a:t>Insert a table, chart, video or image</a:t>
            </a:r>
          </a:p>
          <a:p>
            <a:pPr lvl="0"/>
            <a:endParaRPr lang="it-IT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435A4B9-2278-6C4C-B41E-C962EAB7CB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508000"/>
            <a:ext cx="16165934" cy="8763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4800" b="1" i="0">
                <a:solidFill>
                  <a:srgbClr val="153A53"/>
                </a:solidFill>
                <a:latin typeface="IBM Plex Sans SemiBold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it-IT" dirty="0" err="1"/>
              <a:t>Concept</a:t>
            </a:r>
            <a:r>
              <a:rPr lang="it-IT" dirty="0"/>
              <a:t> with multimedia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082D529-649D-A442-8F02-9A9BFE01F9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5" y="8949467"/>
            <a:ext cx="1153789" cy="9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887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7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cept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8A4E43-57FC-F848-A3FA-0CDA7BB759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4229100"/>
            <a:ext cx="4282584" cy="3429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ESTECO uses </a:t>
            </a:r>
            <a:r>
              <a:rPr lang="en-US" dirty="0" err="1"/>
              <a:t>Lato</a:t>
            </a:r>
            <a:r>
              <a:rPr lang="en-US" dirty="0"/>
              <a:t>. Make sure you have it installed before making a presentation. If you don’t, you can get it here. 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3245681-DEAC-B249-8941-2C20CE6FD5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2933" y="4229100"/>
            <a:ext cx="5175667" cy="3429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We have official color palettes for </a:t>
            </a:r>
            <a:r>
              <a:rPr lang="en-US" dirty="0" err="1"/>
              <a:t>modeFRONTIER</a:t>
            </a:r>
            <a:r>
              <a:rPr lang="en-US" dirty="0"/>
              <a:t>, VOLTA and ESTECO. This presentation was made with those colors. You can find them under ‘Theme Colors’.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C8B8748-C38C-8540-AA67-FF837FF6D9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34949" y="4229100"/>
            <a:ext cx="4510051" cy="3429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Before using your own, check ESTECO Vimeo Channel, Google Photos Albums and Alfresco for official photos, video and even product screenshots.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8FECB2-3D2E-8243-8EAE-F91266FC5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4000" y="3466475"/>
            <a:ext cx="376555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200" b="0" i="0">
                <a:solidFill>
                  <a:schemeClr val="accent1"/>
                </a:solidFill>
                <a:latin typeface="IBM Plex Sans Medium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Our official font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954C383-B5FA-D745-A0B6-CE17B74F77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2933" y="3466475"/>
            <a:ext cx="376555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200" b="0" i="0">
                <a:solidFill>
                  <a:schemeClr val="accent1"/>
                </a:solidFill>
                <a:latin typeface="IBM Plex Sans Medium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Our official colors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B2615FA-E503-8A45-A354-26937A9FE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4949" y="3466475"/>
            <a:ext cx="376555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200" b="0" i="0">
                <a:solidFill>
                  <a:schemeClr val="accent1"/>
                </a:solidFill>
                <a:latin typeface="IBM Plex Sans Medium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Our official images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D3BC1D5-0F7B-864C-BFC6-AAF0ACB3C9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4000" y="647700"/>
            <a:ext cx="12801600" cy="7493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4800" b="1" i="0">
                <a:solidFill>
                  <a:srgbClr val="153A53"/>
                </a:solidFill>
                <a:latin typeface="IBM Plex Sans SemiBold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3 concepts with description: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AEB9EC7-BB5C-374E-A975-D803DC78C5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4000" y="1340032"/>
            <a:ext cx="12801600" cy="603067"/>
          </a:xfrm>
          <a:prstGeom prst="rect">
            <a:avLst/>
          </a:prstGeom>
        </p:spPr>
        <p:txBody>
          <a:bodyPr lIns="0" tIns="0" bIns="0"/>
          <a:lstStyle>
            <a:lvl1pPr marL="0" indent="0" algn="l">
              <a:spcBef>
                <a:spcPts val="0"/>
              </a:spcBef>
              <a:buNone/>
              <a:defRPr sz="3200" b="0" i="0">
                <a:solidFill>
                  <a:srgbClr val="153A53"/>
                </a:solidFill>
                <a:latin typeface="IBM Plex Sans" panose="020B050305020300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" dirty="0"/>
              <a:t>If you don’t need a subtitle just erase this box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297153-EECB-8A4F-A4A6-DDE6EC43D05E}"/>
              </a:ext>
            </a:extLst>
          </p:cNvPr>
          <p:cNvCxnSpPr/>
          <p:nvPr userDrawn="1"/>
        </p:nvCxnSpPr>
        <p:spPr>
          <a:xfrm>
            <a:off x="6056812" y="3505200"/>
            <a:ext cx="0" cy="3276600"/>
          </a:xfrm>
          <a:prstGeom prst="line">
            <a:avLst/>
          </a:prstGeom>
          <a:ln w="19050" cap="sq">
            <a:solidFill>
              <a:srgbClr val="185D88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C2714A-69BA-D441-8CAC-34180DF48011}"/>
              </a:ext>
            </a:extLst>
          </p:cNvPr>
          <p:cNvCxnSpPr/>
          <p:nvPr userDrawn="1"/>
        </p:nvCxnSpPr>
        <p:spPr>
          <a:xfrm>
            <a:off x="12170229" y="3505200"/>
            <a:ext cx="0" cy="3276600"/>
          </a:xfrm>
          <a:prstGeom prst="line">
            <a:avLst/>
          </a:prstGeom>
          <a:ln w="19050" cap="sq">
            <a:solidFill>
              <a:srgbClr val="185D88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FCE7EB8E-D69C-D94D-8F3E-7E90D2ACC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5" y="8949467"/>
            <a:ext cx="1153789" cy="9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5797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llustrat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D39217D-0D20-D943-ADB3-CB2010808E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3200" y="3467100"/>
            <a:ext cx="5105399" cy="33528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t-IT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87A9FCF1-D9BA-7B45-8BFE-51C2A2FAA7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4000" y="7270376"/>
            <a:ext cx="4398167" cy="152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" dirty="0"/>
              <a:t>Design makes information clearer and it’s also a medium for persuasion.</a:t>
            </a:r>
            <a:endParaRPr lang="it-IT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845C00B-09E2-9F4A-ADA8-62D11E1AC5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3200" y="7277100"/>
            <a:ext cx="5105398" cy="16698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" dirty="0"/>
              <a:t>Create meaningful content, and use this presentation template to give your public a beautiful and memorable experience.</a:t>
            </a:r>
            <a:endParaRPr lang="it-IT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81CD39D-A4AF-6B44-9F95-A532B81FCC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65834" y="7277100"/>
            <a:ext cx="4555366" cy="16698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" dirty="0"/>
              <a:t>Good visuals will keep the audience engaged and make your points easier to understand.</a:t>
            </a:r>
            <a:endParaRPr lang="it-IT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67E5E00-3E7B-4540-9CF7-6905227474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4000" y="647700"/>
            <a:ext cx="12801600" cy="749300"/>
          </a:xfrm>
          <a:prstGeom prst="rect">
            <a:avLst/>
          </a:prstGeom>
        </p:spPr>
        <p:txBody>
          <a:bodyPr lIns="0" tIns="0" bIns="0"/>
          <a:lstStyle>
            <a:lvl1pPr marL="0" indent="0" algn="l">
              <a:spcBef>
                <a:spcPts val="0"/>
              </a:spcBef>
              <a:buNone/>
              <a:defRPr sz="4800" b="1" i="0">
                <a:solidFill>
                  <a:srgbClr val="153A53"/>
                </a:solidFill>
                <a:latin typeface="IBM Plex Sans SemiBold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it-IT" dirty="0"/>
              <a:t>3 </a:t>
            </a:r>
            <a:r>
              <a:rPr lang="it-IT" dirty="0" err="1"/>
              <a:t>illustrated</a:t>
            </a:r>
            <a:r>
              <a:rPr lang="it-IT" dirty="0"/>
              <a:t> </a:t>
            </a:r>
            <a:r>
              <a:rPr lang="it-IT" dirty="0" err="1"/>
              <a:t>points</a:t>
            </a:r>
            <a:endParaRPr lang="it-IT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59E5A65-8C52-FE4A-8BC8-3172403091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3999" y="1340032"/>
            <a:ext cx="12801589" cy="603067"/>
          </a:xfrm>
          <a:prstGeom prst="rect">
            <a:avLst/>
          </a:prstGeom>
        </p:spPr>
        <p:txBody>
          <a:bodyPr lIns="0" tIns="0" bIns="0"/>
          <a:lstStyle>
            <a:lvl1pPr marL="0" indent="0" algn="l">
              <a:spcBef>
                <a:spcPts val="0"/>
              </a:spcBef>
              <a:buNone/>
              <a:defRPr sz="3200" b="0" i="0">
                <a:solidFill>
                  <a:srgbClr val="153A53"/>
                </a:solidFill>
                <a:latin typeface="IBM Plex Sans" panose="020B050305020300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" dirty="0"/>
              <a:t>If you don’t need a subtitle just erase this box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98AD69-6CB4-A74C-9DD7-47D3DB0B2C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02532" y="3467100"/>
            <a:ext cx="4398167" cy="33528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t-IT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A814B9C-D142-9842-B7A8-B95DE2E11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65835" y="3467100"/>
            <a:ext cx="4555365" cy="33528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t-IT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4FE5DB-2460-5543-BAAF-464FC23B2021}"/>
              </a:ext>
            </a:extLst>
          </p:cNvPr>
          <p:cNvCxnSpPr/>
          <p:nvPr userDrawn="1"/>
        </p:nvCxnSpPr>
        <p:spPr>
          <a:xfrm>
            <a:off x="6056812" y="3505200"/>
            <a:ext cx="0" cy="3276600"/>
          </a:xfrm>
          <a:prstGeom prst="line">
            <a:avLst/>
          </a:prstGeom>
          <a:ln w="19050" cap="sq">
            <a:solidFill>
              <a:srgbClr val="185D88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D8C42B-2821-A140-993C-19E37F270162}"/>
              </a:ext>
            </a:extLst>
          </p:cNvPr>
          <p:cNvCxnSpPr/>
          <p:nvPr userDrawn="1"/>
        </p:nvCxnSpPr>
        <p:spPr>
          <a:xfrm>
            <a:off x="12170229" y="3505200"/>
            <a:ext cx="0" cy="3276600"/>
          </a:xfrm>
          <a:prstGeom prst="line">
            <a:avLst/>
          </a:prstGeom>
          <a:ln w="19050" cap="sq">
            <a:solidFill>
              <a:srgbClr val="185D88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465A904-4978-F74E-8AC9-4DCB334E4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5" y="8949467"/>
            <a:ext cx="1153789" cy="9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1684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EF5968E3-89CC-B442-BB98-CF067C3D7A54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 lIns="1440000" tIns="4680000" rIns="90000" bIns="46800"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IBM Plex Sans" panose="020B0503050203000203" pitchFamily="34" charset="0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video </a:t>
            </a:r>
            <a:r>
              <a:rPr lang="it-IT" dirty="0" err="1"/>
              <a:t>here</a:t>
            </a:r>
            <a:endParaRPr lang="it-IT" dirty="0"/>
          </a:p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713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1D9B3-D205-DB4C-AC2D-7056A302E7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9200" y="723900"/>
            <a:ext cx="64770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0" i="0">
                <a:solidFill>
                  <a:schemeClr val="accent2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59816939-93C4-7646-9B49-78C5A0C0CA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6624" y="1832969"/>
            <a:ext cx="7711436" cy="58280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600" b="1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28700" indent="-342900">
              <a:buFont typeface="Wingdings" pitchFamily="2" charset="2"/>
              <a:buChar char="§"/>
              <a:defRPr/>
            </a:lvl2pPr>
            <a:lvl3pPr marL="1714500" indent="-342900">
              <a:buFont typeface="Wingdings" pitchFamily="2" charset="2"/>
              <a:buChar char="§"/>
              <a:defRPr/>
            </a:lvl3pPr>
            <a:lvl4pPr marL="2400300" indent="-342900">
              <a:buFont typeface="Wingdings" pitchFamily="2" charset="2"/>
              <a:buChar char="§"/>
              <a:defRPr/>
            </a:lvl4pPr>
            <a:lvl5pPr marL="3086100" indent="-342900">
              <a:buFont typeface="Wingdings" pitchFamily="2" charset="2"/>
              <a:buChar char="§"/>
              <a:defRPr/>
            </a:lvl5pPr>
          </a:lstStyle>
          <a:p>
            <a:r>
              <a:rPr lang="it-IT" dirty="0"/>
              <a:t>FOR THOSE WHO LIKE STRUCTURE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EE2F2500-9EB2-2948-9E64-FDFD5FCC93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46624" y="2427329"/>
            <a:ext cx="7711436" cy="58280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800" b="0" i="0">
                <a:solidFill>
                  <a:srgbClr val="153A53"/>
                </a:solidFill>
                <a:latin typeface="IBM Plex Sans Light" panose="020B040305020300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1028700" indent="-342900">
              <a:buFont typeface="Wingdings" pitchFamily="2" charset="2"/>
              <a:buChar char="§"/>
              <a:defRPr/>
            </a:lvl2pPr>
            <a:lvl3pPr marL="1714500" indent="-342900">
              <a:buFont typeface="Wingdings" pitchFamily="2" charset="2"/>
              <a:buChar char="§"/>
              <a:defRPr/>
            </a:lvl3pPr>
            <a:lvl4pPr marL="2400300" indent="-342900">
              <a:buFont typeface="Wingdings" pitchFamily="2" charset="2"/>
              <a:buChar char="§"/>
              <a:defRPr/>
            </a:lvl4pPr>
            <a:lvl5pPr marL="3086100" indent="-342900">
              <a:buFont typeface="Wingdings" pitchFamily="2" charset="2"/>
              <a:buChar char="§"/>
              <a:defRPr/>
            </a:lvl5pPr>
          </a:lstStyle>
          <a:p>
            <a:r>
              <a:rPr lang="it-IT" dirty="0"/>
              <a:t>Sub-</a:t>
            </a:r>
            <a:r>
              <a:rPr lang="it-IT" dirty="0" err="1"/>
              <a:t>headline</a:t>
            </a:r>
            <a:r>
              <a:rPr lang="it-IT" dirty="0"/>
              <a:t> agenda item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BA82756-1FCB-3E40-9CCA-DF7F2DF825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46624" y="3838413"/>
            <a:ext cx="7711436" cy="58280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800" b="0" i="0">
                <a:solidFill>
                  <a:srgbClr val="153A53"/>
                </a:solidFill>
                <a:latin typeface="IBM Plex Sans Light" panose="020B040305020300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1028700" indent="-342900">
              <a:buFont typeface="Wingdings" pitchFamily="2" charset="2"/>
              <a:buChar char="§"/>
              <a:defRPr/>
            </a:lvl2pPr>
            <a:lvl3pPr marL="1714500" indent="-342900">
              <a:buFont typeface="Wingdings" pitchFamily="2" charset="2"/>
              <a:buChar char="§"/>
              <a:defRPr/>
            </a:lvl3pPr>
            <a:lvl4pPr marL="2400300" indent="-342900">
              <a:buFont typeface="Wingdings" pitchFamily="2" charset="2"/>
              <a:buChar char="§"/>
              <a:defRPr/>
            </a:lvl4pPr>
            <a:lvl5pPr marL="3086100" indent="-342900">
              <a:buFont typeface="Wingdings" pitchFamily="2" charset="2"/>
              <a:buChar char="§"/>
              <a:defRPr/>
            </a:lvl5pPr>
          </a:lstStyle>
          <a:p>
            <a:r>
              <a:rPr lang="it-IT" dirty="0"/>
              <a:t>Sub-</a:t>
            </a:r>
            <a:r>
              <a:rPr lang="it-IT" dirty="0" err="1"/>
              <a:t>headline</a:t>
            </a:r>
            <a:r>
              <a:rPr lang="it-IT" dirty="0"/>
              <a:t> agenda item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C762F216-D4E0-AA40-A2C9-0558988572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66216" y="5227982"/>
            <a:ext cx="7711436" cy="58280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800" b="0" i="0">
                <a:solidFill>
                  <a:srgbClr val="153A53"/>
                </a:solidFill>
                <a:latin typeface="IBM Plex Sans Light" panose="020B040305020300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1028700" indent="-342900">
              <a:buFont typeface="Wingdings" pitchFamily="2" charset="2"/>
              <a:buChar char="§"/>
              <a:defRPr/>
            </a:lvl2pPr>
            <a:lvl3pPr marL="1714500" indent="-342900">
              <a:buFont typeface="Wingdings" pitchFamily="2" charset="2"/>
              <a:buChar char="§"/>
              <a:defRPr/>
            </a:lvl3pPr>
            <a:lvl4pPr marL="2400300" indent="-342900">
              <a:buFont typeface="Wingdings" pitchFamily="2" charset="2"/>
              <a:buChar char="§"/>
              <a:defRPr/>
            </a:lvl4pPr>
            <a:lvl5pPr marL="3086100" indent="-342900">
              <a:buFont typeface="Wingdings" pitchFamily="2" charset="2"/>
              <a:buChar char="§"/>
              <a:defRPr/>
            </a:lvl5pPr>
          </a:lstStyle>
          <a:p>
            <a:r>
              <a:rPr lang="it-IT" dirty="0"/>
              <a:t>Sub-</a:t>
            </a:r>
            <a:r>
              <a:rPr lang="it-IT" dirty="0" err="1"/>
              <a:t>headline</a:t>
            </a:r>
            <a:r>
              <a:rPr lang="it-IT" dirty="0"/>
              <a:t> agenda item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7C716B02-6519-9148-8A82-6EFCF7B0B8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46624" y="6599528"/>
            <a:ext cx="7711436" cy="58280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800" b="0" i="0">
                <a:solidFill>
                  <a:srgbClr val="153A53"/>
                </a:solidFill>
                <a:latin typeface="IBM Plex Sans Light" panose="020B040305020300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1028700" indent="-342900">
              <a:buFont typeface="Wingdings" pitchFamily="2" charset="2"/>
              <a:buChar char="§"/>
              <a:defRPr/>
            </a:lvl2pPr>
            <a:lvl3pPr marL="1714500" indent="-342900">
              <a:buFont typeface="Wingdings" pitchFamily="2" charset="2"/>
              <a:buChar char="§"/>
              <a:defRPr/>
            </a:lvl3pPr>
            <a:lvl4pPr marL="2400300" indent="-342900">
              <a:buFont typeface="Wingdings" pitchFamily="2" charset="2"/>
              <a:buChar char="§"/>
              <a:defRPr/>
            </a:lvl4pPr>
            <a:lvl5pPr marL="3086100" indent="-342900">
              <a:buFont typeface="Wingdings" pitchFamily="2" charset="2"/>
              <a:buChar char="§"/>
              <a:defRPr/>
            </a:lvl5pPr>
          </a:lstStyle>
          <a:p>
            <a:r>
              <a:rPr lang="it-IT" dirty="0"/>
              <a:t>Sub-</a:t>
            </a:r>
            <a:r>
              <a:rPr lang="it-IT" dirty="0" err="1"/>
              <a:t>headline</a:t>
            </a:r>
            <a:r>
              <a:rPr lang="it-IT" dirty="0"/>
              <a:t> agenda item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6455CF3A-8A67-A041-B0BB-BB767DFF13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59361" y="7989097"/>
            <a:ext cx="7711436" cy="58280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800" b="0" i="0">
                <a:solidFill>
                  <a:srgbClr val="153A53"/>
                </a:solidFill>
                <a:latin typeface="IBM Plex Sans Light" panose="020B040305020300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1028700" indent="-342900">
              <a:buFont typeface="Wingdings" pitchFamily="2" charset="2"/>
              <a:buChar char="§"/>
              <a:defRPr/>
            </a:lvl2pPr>
            <a:lvl3pPr marL="1714500" indent="-342900">
              <a:buFont typeface="Wingdings" pitchFamily="2" charset="2"/>
              <a:buChar char="§"/>
              <a:defRPr/>
            </a:lvl3pPr>
            <a:lvl4pPr marL="2400300" indent="-342900">
              <a:buFont typeface="Wingdings" pitchFamily="2" charset="2"/>
              <a:buChar char="§"/>
              <a:defRPr/>
            </a:lvl4pPr>
            <a:lvl5pPr marL="3086100" indent="-342900">
              <a:buFont typeface="Wingdings" pitchFamily="2" charset="2"/>
              <a:buChar char="§"/>
              <a:defRPr/>
            </a:lvl5pPr>
          </a:lstStyle>
          <a:p>
            <a:r>
              <a:rPr lang="it-IT" dirty="0"/>
              <a:t>Sub-</a:t>
            </a:r>
            <a:r>
              <a:rPr lang="it-IT" dirty="0" err="1"/>
              <a:t>headline</a:t>
            </a:r>
            <a:r>
              <a:rPr lang="it-IT" dirty="0"/>
              <a:t> agenda item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A09CD1D0-EC92-A242-8378-8E4178341E5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49888" y="3236799"/>
            <a:ext cx="7711436" cy="58280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600" b="1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28700" indent="-342900">
              <a:buFont typeface="Wingdings" pitchFamily="2" charset="2"/>
              <a:buChar char="§"/>
              <a:defRPr/>
            </a:lvl2pPr>
            <a:lvl3pPr marL="1714500" indent="-342900">
              <a:buFont typeface="Wingdings" pitchFamily="2" charset="2"/>
              <a:buChar char="§"/>
              <a:defRPr/>
            </a:lvl3pPr>
            <a:lvl4pPr marL="2400300" indent="-342900">
              <a:buFont typeface="Wingdings" pitchFamily="2" charset="2"/>
              <a:buChar char="§"/>
              <a:defRPr/>
            </a:lvl4pPr>
            <a:lvl5pPr marL="3086100" indent="-342900">
              <a:buFont typeface="Wingdings" pitchFamily="2" charset="2"/>
              <a:buChar char="§"/>
              <a:defRPr/>
            </a:lvl5pPr>
          </a:lstStyle>
          <a:p>
            <a:r>
              <a:rPr lang="it-IT" dirty="0"/>
              <a:t>THIS SLIDE IS FOR LISTING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0AD5E959-525E-5B49-8BE3-AE1C0158F9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66216" y="4610100"/>
            <a:ext cx="7711436" cy="58280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600" b="1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28700" indent="-342900">
              <a:buFont typeface="Wingdings" pitchFamily="2" charset="2"/>
              <a:buChar char="§"/>
              <a:defRPr/>
            </a:lvl2pPr>
            <a:lvl3pPr marL="1714500" indent="-342900">
              <a:buFont typeface="Wingdings" pitchFamily="2" charset="2"/>
              <a:buChar char="§"/>
              <a:defRPr/>
            </a:lvl3pPr>
            <a:lvl4pPr marL="2400300" indent="-342900">
              <a:buFont typeface="Wingdings" pitchFamily="2" charset="2"/>
              <a:buChar char="§"/>
              <a:defRPr/>
            </a:lvl4pPr>
            <a:lvl5pPr marL="3086100" indent="-342900">
              <a:buFont typeface="Wingdings" pitchFamily="2" charset="2"/>
              <a:buChar char="§"/>
              <a:defRPr/>
            </a:lvl5pPr>
          </a:lstStyle>
          <a:p>
            <a:r>
              <a:rPr lang="it-IT" dirty="0"/>
              <a:t>THE TOPICS YOU WILL ADDRESS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0242D0C3-FFC8-9248-9256-4A906341A8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3564" y="5997914"/>
            <a:ext cx="7711436" cy="58280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600" b="1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28700" indent="-342900">
              <a:buFont typeface="Wingdings" pitchFamily="2" charset="2"/>
              <a:buChar char="§"/>
              <a:defRPr/>
            </a:lvl2pPr>
            <a:lvl3pPr marL="1714500" indent="-342900">
              <a:buFont typeface="Wingdings" pitchFamily="2" charset="2"/>
              <a:buChar char="§"/>
              <a:defRPr/>
            </a:lvl3pPr>
            <a:lvl4pPr marL="2400300" indent="-342900">
              <a:buFont typeface="Wingdings" pitchFamily="2" charset="2"/>
              <a:buChar char="§"/>
              <a:defRPr/>
            </a:lvl4pPr>
            <a:lvl5pPr marL="3086100" indent="-342900">
              <a:buFont typeface="Wingdings" pitchFamily="2" charset="2"/>
              <a:buChar char="§"/>
              <a:defRPr/>
            </a:lvl5pPr>
          </a:lstStyle>
          <a:p>
            <a:r>
              <a:rPr lang="it-IT" dirty="0"/>
              <a:t>DURING YOUR PRESENTATION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E98BB688-5FC5-6E4B-B622-609F518907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66216" y="7369460"/>
            <a:ext cx="7711436" cy="58280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600" b="1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28700" indent="-342900">
              <a:buFont typeface="Wingdings" pitchFamily="2" charset="2"/>
              <a:buChar char="§"/>
              <a:defRPr/>
            </a:lvl2pPr>
            <a:lvl3pPr marL="1714500" indent="-342900">
              <a:buFont typeface="Wingdings" pitchFamily="2" charset="2"/>
              <a:buChar char="§"/>
              <a:defRPr/>
            </a:lvl3pPr>
            <a:lvl4pPr marL="2400300" indent="-342900">
              <a:buFont typeface="Wingdings" pitchFamily="2" charset="2"/>
              <a:buChar char="§"/>
              <a:defRPr/>
            </a:lvl4pPr>
            <a:lvl5pPr marL="3086100" indent="-342900">
              <a:buFont typeface="Wingdings" pitchFamily="2" charset="2"/>
              <a:buChar char="§"/>
              <a:defRPr/>
            </a:lvl5pPr>
          </a:lstStyle>
          <a:p>
            <a:r>
              <a:rPr lang="it-IT" dirty="0"/>
              <a:t>IF YOU NEED LESS THAN 5, DELETE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B7FCF47-2A86-C342-AC1B-136FF9A17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5" y="8949467"/>
            <a:ext cx="1153789" cy="9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3312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7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D9F1E48-EFD2-2F44-B79B-AB02BA7FB9A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10000">
                <a:schemeClr val="tx1"/>
              </a:gs>
              <a:gs pos="79000">
                <a:schemeClr val="accent2">
                  <a:shade val="67500"/>
                  <a:satMod val="115000"/>
                </a:schemeClr>
              </a:gs>
              <a:gs pos="99000">
                <a:srgbClr val="4DA2DA"/>
              </a:gs>
            </a:gsLst>
            <a:lin ang="5400000" scaled="1"/>
            <a:tileRect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T" sz="2800">
              <a:solidFill>
                <a:schemeClr val="tx1"/>
              </a:solidFill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D2E93F-F0BC-0543-A983-411FE7E7E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667" y="888951"/>
            <a:ext cx="5885483" cy="1938747"/>
          </a:xfrm>
          <a:prstGeom prst="rect">
            <a:avLst/>
          </a:prstGeom>
        </p:spPr>
      </p:pic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BE77CAE-0C01-4349-8587-141C4373C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0638" y="4745209"/>
            <a:ext cx="8347596" cy="193874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6600" b="0" i="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 marL="685800" indent="0" algn="l">
              <a:buFontTx/>
              <a:buNone/>
              <a:defRPr sz="6600" b="0" i="0">
                <a:solidFill>
                  <a:schemeClr val="bg1"/>
                </a:solidFill>
                <a:latin typeface="IBM Plex Sans Thin" panose="020B0203050203000203" pitchFamily="34" charset="0"/>
              </a:defRPr>
            </a:lvl2pPr>
            <a:lvl3pPr marL="1371600" indent="0" algn="l">
              <a:buFontTx/>
              <a:buNone/>
              <a:defRPr sz="6600" b="0" i="0">
                <a:solidFill>
                  <a:schemeClr val="bg1"/>
                </a:solidFill>
                <a:latin typeface="IBM Plex Sans Thin" panose="020B0203050203000203" pitchFamily="34" charset="0"/>
              </a:defRPr>
            </a:lvl3pPr>
            <a:lvl4pPr marL="2057400" indent="0" algn="l">
              <a:buFontTx/>
              <a:buNone/>
              <a:defRPr sz="6600" b="0" i="0">
                <a:solidFill>
                  <a:schemeClr val="bg1"/>
                </a:solidFill>
                <a:latin typeface="IBM Plex Sans Thin" panose="020B0203050203000203" pitchFamily="34" charset="0"/>
              </a:defRPr>
            </a:lvl4pPr>
            <a:lvl5pPr marL="2743200" indent="0" algn="l">
              <a:buFontTx/>
              <a:buNone/>
              <a:defRPr sz="6600" b="0" i="0">
                <a:solidFill>
                  <a:schemeClr val="bg1"/>
                </a:solidFill>
                <a:latin typeface="IBM Plex Sans Thin" panose="020B0203050203000203" pitchFamily="34" charset="0"/>
              </a:defRPr>
            </a:lvl5pPr>
          </a:lstStyle>
          <a:p>
            <a:pPr lvl="0"/>
            <a:r>
              <a:rPr lang="en-GB" dirty="0"/>
              <a:t>Thank you!</a:t>
            </a:r>
            <a:endParaRPr lang="en-IT" dirty="0"/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F42F247D-F991-3846-A00B-4BF78994F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7"/>
          <a:stretch/>
        </p:blipFill>
        <p:spPr>
          <a:xfrm>
            <a:off x="0" y="875933"/>
            <a:ext cx="6203004" cy="8685977"/>
          </a:xfrm>
          <a:prstGeom prst="rect">
            <a:avLst/>
          </a:prstGeom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6D2ACF17-C752-8A44-A732-C5DEEB847E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084998" y="8726230"/>
            <a:ext cx="457200" cy="457200"/>
          </a:xfrm>
          <a:prstGeom prst="rect">
            <a:avLst/>
          </a:prstGeom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3C325A93-FD66-0149-844D-EDF760B3A51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999398" y="8726230"/>
            <a:ext cx="457200" cy="457200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71779960-F234-B848-96C9-17330D576AE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3913798" y="8726230"/>
            <a:ext cx="457200" cy="457200"/>
          </a:xfrm>
          <a:prstGeom prst="rect">
            <a:avLst/>
          </a:prstGeom>
        </p:spPr>
      </p:pic>
      <p:pic>
        <p:nvPicPr>
          <p:cNvPr id="5" name="Picture 4">
            <a:hlinkClick r:id="rId10"/>
            <a:extLst>
              <a:ext uri="{FF2B5EF4-FFF2-40B4-BE49-F238E27FC236}">
                <a16:creationId xmlns:a16="http://schemas.microsoft.com/office/drawing/2014/main" id="{6AC04F87-16B0-FB4F-BFDE-2D57D9904A6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4828198" y="8726230"/>
            <a:ext cx="457200" cy="457200"/>
          </a:xfrm>
          <a:prstGeom prst="rect">
            <a:avLst/>
          </a:prstGeom>
        </p:spPr>
      </p:pic>
      <p:pic>
        <p:nvPicPr>
          <p:cNvPr id="6" name="Picture 5">
            <a:hlinkClick r:id="rId12"/>
            <a:extLst>
              <a:ext uri="{FF2B5EF4-FFF2-40B4-BE49-F238E27FC236}">
                <a16:creationId xmlns:a16="http://schemas.microsoft.com/office/drawing/2014/main" id="{62E3B062-857D-3240-9744-2B1A84B6CA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742598" y="8726230"/>
            <a:ext cx="457200" cy="457200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81DF5998-7203-4A4F-8840-646F998FCCB7}"/>
              </a:ext>
            </a:extLst>
          </p:cNvPr>
          <p:cNvSpPr txBox="1">
            <a:spLocks/>
          </p:cNvSpPr>
          <p:nvPr userDrawn="1"/>
        </p:nvSpPr>
        <p:spPr>
          <a:xfrm>
            <a:off x="6750637" y="8684832"/>
            <a:ext cx="2433791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60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sz="3600" dirty="0" err="1">
                <a:latin typeface="IBM Plex Sans" panose="020B0503050203000203" pitchFamily="34" charset="0"/>
              </a:rPr>
              <a:t>esteco.com</a:t>
            </a:r>
            <a:endParaRPr lang="en-US" sz="3600" dirty="0">
              <a:latin typeface="IBM Plex Sans" panose="020B050305020300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D6603D-D2D1-2446-A5F4-845D913D90E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96" y="910836"/>
            <a:ext cx="1822967" cy="163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30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571C8E8-2A67-E748-9907-6569DDC38A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08000"/>
            <a:ext cx="18288000" cy="876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4800" b="1" i="0">
                <a:solidFill>
                  <a:srgbClr val="153A53"/>
                </a:solidFill>
                <a:latin typeface="IBM Plex Sans SemiBold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Blank with title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CBA4C98-536A-B44E-9459-A793A413A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5" y="8949467"/>
            <a:ext cx="1153789" cy="9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8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F01EA-ED8E-2941-937C-58B8FC91FC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08000"/>
            <a:ext cx="18288000" cy="876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4800" b="1" i="0">
                <a:solidFill>
                  <a:srgbClr val="153A53"/>
                </a:solidFill>
                <a:latin typeface="IBM Plex Sans SemiBold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Multimedia with Description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FD7EE1-9B15-3F47-B7B5-E6A1987AE9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77178" y="3450542"/>
            <a:ext cx="12928200" cy="52417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 i="0">
                <a:solidFill>
                  <a:schemeClr val="bg1">
                    <a:lumMod val="65000"/>
                  </a:schemeClr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" dirty="0"/>
              <a:t>Insert a table, chart, video or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16A1-8DBC-3246-844C-9D7B89B541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7178" y="9029700"/>
            <a:ext cx="12928200" cy="850900"/>
          </a:xfrm>
          <a:prstGeom prst="rect">
            <a:avLst/>
          </a:prstGeom>
        </p:spPr>
        <p:txBody>
          <a:bodyPr lIns="0" rIns="0"/>
          <a:lstStyle>
            <a:lvl1pPr marL="0" marR="0" indent="0" algn="l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Content Caption</a:t>
            </a:r>
            <a:endParaRPr lang="it-IT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3F0FC23-5ECC-5745-9618-B258AE2DAE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1800000"/>
            <a:ext cx="15773400" cy="130959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0">
              <a:buNone/>
              <a:defRPr/>
            </a:lvl2pPr>
          </a:lstStyle>
          <a:p>
            <a:r>
              <a:rPr lang="it-IT" dirty="0"/>
              <a:t>Your </a:t>
            </a:r>
            <a:r>
              <a:rPr lang="it-IT" dirty="0" err="1"/>
              <a:t>concept</a:t>
            </a:r>
            <a:r>
              <a:rPr lang="it-IT" dirty="0"/>
              <a:t> </a:t>
            </a:r>
            <a:r>
              <a:rPr lang="it-IT" dirty="0" err="1"/>
              <a:t>description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. Use the notes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below</a:t>
            </a:r>
            <a:r>
              <a:rPr lang="it-IT" dirty="0"/>
              <a:t> the slide for </a:t>
            </a:r>
            <a:r>
              <a:rPr lang="it-IT" dirty="0" err="1"/>
              <a:t>speaking</a:t>
            </a:r>
            <a:r>
              <a:rPr lang="it-IT" dirty="0"/>
              <a:t> </a:t>
            </a:r>
            <a:r>
              <a:rPr lang="it-IT" dirty="0" err="1"/>
              <a:t>points</a:t>
            </a:r>
            <a:r>
              <a:rPr lang="it-IT" dirty="0"/>
              <a:t> and be concise in </a:t>
            </a:r>
            <a:r>
              <a:rPr lang="it-IT" dirty="0" err="1"/>
              <a:t>this</a:t>
            </a:r>
            <a:r>
              <a:rPr lang="it-IT" dirty="0"/>
              <a:t> area. </a:t>
            </a:r>
            <a:endParaRPr lang="en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68E6CAD-B746-2B4A-9513-8C818EA9B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5" y="8949467"/>
            <a:ext cx="1153789" cy="9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54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with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20BADA3-A8AE-2E47-943E-AEF8231ACC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08000"/>
            <a:ext cx="18288000" cy="876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4800" b="1" i="0">
                <a:solidFill>
                  <a:srgbClr val="153A53"/>
                </a:solidFill>
                <a:latin typeface="IBM Plex Sans SemiBold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Multimedia with 3 points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BFB738E5-6C16-BF46-860D-1A0BC2E68F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77178" y="1800000"/>
            <a:ext cx="12928200" cy="5397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 i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" dirty="0"/>
              <a:t>Insert a table, chart, video or image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F7E4A6A-298F-A14B-A9B4-C7EC5BBA02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9199" y="7581900"/>
            <a:ext cx="4605249" cy="1143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0">
              <a:buNone/>
              <a:defRPr/>
            </a:lvl2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dirty="0"/>
              <a:t>Remember not to overload your slides with content.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4924-5191-8547-AA7D-8F4A3BA63A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1376" y="7581900"/>
            <a:ext cx="4605249" cy="1143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0">
              <a:buNone/>
              <a:defRPr/>
            </a:lvl2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dirty="0"/>
              <a:t>Remember not to overload your slides with content.</a:t>
            </a:r>
          </a:p>
          <a:p>
            <a:pPr lvl="0"/>
            <a:endParaRPr lang="en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C729AC5-F5E1-FA4A-ADC5-CD8303D17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3550" y="7581900"/>
            <a:ext cx="4605249" cy="1143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0">
              <a:buNone/>
              <a:defRPr/>
            </a:lvl2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dirty="0"/>
              <a:t>Remember not to overload your slides with content.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48BC140-B430-4543-926A-1356D800F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5" y="8949467"/>
            <a:ext cx="1153789" cy="9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02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F01EA-ED8E-2941-937C-58B8FC91FC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08000"/>
            <a:ext cx="18288000" cy="876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4800" b="1" i="0">
                <a:solidFill>
                  <a:srgbClr val="153A53"/>
                </a:solidFill>
                <a:latin typeface="IBM Plex Sans SemiBold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it-IT" dirty="0"/>
              <a:t>Image with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points</a:t>
            </a:r>
            <a:endParaRPr lang="it-I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FD7EE1-9B15-3F47-B7B5-E6A1987AE9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19200" y="1800000"/>
            <a:ext cx="10286400" cy="68217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 i="0">
                <a:solidFill>
                  <a:schemeClr val="bg1">
                    <a:lumMod val="65000"/>
                  </a:schemeClr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" dirty="0"/>
              <a:t>Insert a table, chart, video or image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2BB3473-2110-664A-8196-F2B4A5645C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00" y="2487414"/>
            <a:ext cx="4724400" cy="1651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4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28700" indent="-342900">
              <a:buFont typeface="Wingdings" pitchFamily="2" charset="2"/>
              <a:buChar char="§"/>
              <a:defRPr sz="2400"/>
            </a:lvl2pPr>
            <a:lvl3pPr marL="1714500" indent="-342900">
              <a:buFont typeface="Wingdings" pitchFamily="2" charset="2"/>
              <a:buChar char="§"/>
              <a:defRPr sz="2400"/>
            </a:lvl3pPr>
            <a:lvl4pPr marL="2057400" indent="0">
              <a:buFont typeface="Wingdings" pitchFamily="2" charset="2"/>
              <a:buNone/>
              <a:defRPr sz="2400"/>
            </a:lvl4pPr>
            <a:lvl5pPr marL="3086100" indent="-342900">
              <a:buFont typeface="Wingdings" pitchFamily="2" charset="2"/>
              <a:buChar char="§"/>
              <a:defRPr sz="2400"/>
            </a:lvl5pPr>
          </a:lstStyle>
          <a:p>
            <a:r>
              <a:rPr lang="it-IT" dirty="0"/>
              <a:t>A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67ACBE4-831A-B440-88CA-7E78AD0496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3000" y="4385357"/>
            <a:ext cx="4724400" cy="1651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4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28700" indent="-342900">
              <a:buFont typeface="Wingdings" pitchFamily="2" charset="2"/>
              <a:buChar char="§"/>
              <a:defRPr sz="2400"/>
            </a:lvl2pPr>
            <a:lvl3pPr marL="1714500" indent="-342900">
              <a:buFont typeface="Wingdings" pitchFamily="2" charset="2"/>
              <a:buChar char="§"/>
              <a:defRPr sz="2400"/>
            </a:lvl3pPr>
            <a:lvl4pPr marL="2057400" indent="0">
              <a:buFont typeface="Wingdings" pitchFamily="2" charset="2"/>
              <a:buNone/>
              <a:defRPr sz="2400"/>
            </a:lvl4pPr>
            <a:lvl5pPr marL="3086100" indent="-342900">
              <a:buFont typeface="Wingdings" pitchFamily="2" charset="2"/>
              <a:buChar char="§"/>
              <a:defRPr sz="2400"/>
            </a:lvl5pPr>
          </a:lstStyle>
          <a:p>
            <a:r>
              <a:rPr lang="it-IT" dirty="0"/>
              <a:t>A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3FAF8D2-3170-BC48-B991-781BB8A328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73000" y="6248063"/>
            <a:ext cx="4724400" cy="1651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4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28700" indent="-342900">
              <a:buFont typeface="Wingdings" pitchFamily="2" charset="2"/>
              <a:buChar char="§"/>
              <a:defRPr sz="2400"/>
            </a:lvl2pPr>
            <a:lvl3pPr marL="1714500" indent="-342900">
              <a:buFont typeface="Wingdings" pitchFamily="2" charset="2"/>
              <a:buChar char="§"/>
              <a:defRPr sz="2400"/>
            </a:lvl3pPr>
            <a:lvl4pPr marL="2057400" indent="0">
              <a:buFont typeface="Wingdings" pitchFamily="2" charset="2"/>
              <a:buNone/>
              <a:defRPr sz="2400"/>
            </a:lvl4pPr>
            <a:lvl5pPr marL="3086100" indent="-342900">
              <a:buFont typeface="Wingdings" pitchFamily="2" charset="2"/>
              <a:buChar char="§"/>
              <a:defRPr sz="2400"/>
            </a:lvl5pPr>
          </a:lstStyle>
          <a:p>
            <a:r>
              <a:rPr lang="it-IT" dirty="0"/>
              <a:t>A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C904149F-1B48-224B-A0BF-22A4E297C3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5" y="8949467"/>
            <a:ext cx="1153789" cy="9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89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A2AA79-3043-134E-9610-BEE6E1793D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1800000"/>
            <a:ext cx="15849600" cy="65532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0">
              <a:buNone/>
              <a:defRPr/>
            </a:lvl2pPr>
          </a:lstStyle>
          <a:p>
            <a:r>
              <a:rPr lang="it-IT" dirty="0"/>
              <a:t>Your </a:t>
            </a:r>
            <a:r>
              <a:rPr lang="it-IT" dirty="0" err="1"/>
              <a:t>concept</a:t>
            </a:r>
            <a:r>
              <a:rPr lang="it-IT" dirty="0"/>
              <a:t> </a:t>
            </a:r>
            <a:r>
              <a:rPr lang="it-IT" dirty="0" err="1"/>
              <a:t>description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. Use the notes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below</a:t>
            </a:r>
            <a:r>
              <a:rPr lang="it-IT" dirty="0"/>
              <a:t> the slide for </a:t>
            </a:r>
            <a:r>
              <a:rPr lang="it-IT" dirty="0" err="1"/>
              <a:t>speaking</a:t>
            </a:r>
            <a:r>
              <a:rPr lang="it-IT" dirty="0"/>
              <a:t> </a:t>
            </a:r>
            <a:r>
              <a:rPr lang="it-IT" dirty="0" err="1"/>
              <a:t>points</a:t>
            </a:r>
            <a:r>
              <a:rPr lang="it-IT" dirty="0"/>
              <a:t> and be concise in </a:t>
            </a:r>
            <a:r>
              <a:rPr lang="it-IT" dirty="0" err="1"/>
              <a:t>this</a:t>
            </a:r>
            <a:r>
              <a:rPr lang="it-IT" dirty="0"/>
              <a:t> area. </a:t>
            </a:r>
            <a:endParaRPr lang="en" dirty="0"/>
          </a:p>
          <a:p>
            <a:pPr lvl="0"/>
            <a:endParaRPr lang="en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07441C1-A850-FA43-AB05-7A5045298F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08000"/>
            <a:ext cx="18288000" cy="876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4800" b="1" i="0">
                <a:solidFill>
                  <a:srgbClr val="153A53"/>
                </a:solidFill>
                <a:latin typeface="IBM Plex Sans SemiBold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Title and paragraph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1FE58F8-C823-4C4C-9112-9C89D8B23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5" y="8949467"/>
            <a:ext cx="1153789" cy="9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2214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7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bullet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A2AA79-3043-134E-9610-BEE6E1793D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4000" y="1800000"/>
            <a:ext cx="10363196" cy="3276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0">
              <a:buNone/>
              <a:defRPr/>
            </a:lvl2pPr>
          </a:lstStyle>
          <a:p>
            <a:r>
              <a:rPr lang="it-IT" dirty="0"/>
              <a:t>Your </a:t>
            </a:r>
            <a:r>
              <a:rPr lang="it-IT" dirty="0" err="1"/>
              <a:t>concept</a:t>
            </a:r>
            <a:r>
              <a:rPr lang="it-IT" dirty="0"/>
              <a:t> </a:t>
            </a:r>
            <a:r>
              <a:rPr lang="it-IT" dirty="0" err="1"/>
              <a:t>description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. Use the notes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below</a:t>
            </a:r>
            <a:r>
              <a:rPr lang="it-IT" dirty="0"/>
              <a:t> the slide for </a:t>
            </a:r>
            <a:r>
              <a:rPr lang="it-IT" dirty="0" err="1"/>
              <a:t>speaking</a:t>
            </a:r>
            <a:r>
              <a:rPr lang="it-IT" dirty="0"/>
              <a:t> </a:t>
            </a:r>
            <a:r>
              <a:rPr lang="it-IT" dirty="0" err="1"/>
              <a:t>points</a:t>
            </a:r>
            <a:r>
              <a:rPr lang="it-IT" dirty="0"/>
              <a:t> and be concise in </a:t>
            </a:r>
            <a:r>
              <a:rPr lang="it-IT" dirty="0" err="1"/>
              <a:t>this</a:t>
            </a:r>
            <a:r>
              <a:rPr lang="it-IT" dirty="0"/>
              <a:t> area. </a:t>
            </a:r>
            <a:endParaRPr lang="en" dirty="0"/>
          </a:p>
          <a:p>
            <a:pPr lvl="0"/>
            <a:endParaRPr lang="en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A5216-0968-0242-ABA4-C94A0A0C4B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4000" y="5372100"/>
            <a:ext cx="10363191" cy="265602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>
                <a:solidFill>
                  <a:srgbClr val="153A53"/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28700" indent="-342900">
              <a:buFont typeface="Wingdings" pitchFamily="2" charset="2"/>
              <a:buChar char="§"/>
              <a:defRPr sz="2800"/>
            </a:lvl2pPr>
            <a:lvl3pPr marL="1714500" indent="-342900">
              <a:buFont typeface="Wingdings" pitchFamily="2" charset="2"/>
              <a:buChar char="§"/>
              <a:defRPr sz="2800"/>
            </a:lvl3pPr>
            <a:lvl4pPr marL="2514600" indent="-457200">
              <a:buFont typeface="Wingdings" pitchFamily="2" charset="2"/>
              <a:buChar char="§"/>
              <a:defRPr sz="2800"/>
            </a:lvl4pPr>
            <a:lvl5pPr marL="3086100" indent="-342900">
              <a:buFont typeface="Wingdings" pitchFamily="2" charset="2"/>
              <a:buChar char="§"/>
              <a:defRPr sz="2800"/>
            </a:lvl5pPr>
            <a:lvl6pPr marL="3771900" indent="-342900">
              <a:buFont typeface="Wingdings" pitchFamily="2" charset="2"/>
              <a:buChar char="§"/>
              <a:defRPr/>
            </a:lvl6pPr>
          </a:lstStyle>
          <a:p>
            <a:pPr lvl="0"/>
            <a:r>
              <a:rPr lang="en-US" dirty="0"/>
              <a:t>Here you have a list of items – Use square bullets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Here you have a list of items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Here you have a list of items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Here you have a list of items</a:t>
            </a:r>
          </a:p>
          <a:p>
            <a:pPr marL="2400300" marR="0" lvl="3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marL="1028700" marR="0" lvl="1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it-IT" dirty="0"/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it-IT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5FAE235-6081-1245-A0D2-F33818F46C68}"/>
              </a:ext>
            </a:extLst>
          </p:cNvPr>
          <p:cNvCxnSpPr/>
          <p:nvPr userDrawn="1"/>
        </p:nvCxnSpPr>
        <p:spPr>
          <a:xfrm>
            <a:off x="12192000" y="3505200"/>
            <a:ext cx="0" cy="3276600"/>
          </a:xfrm>
          <a:prstGeom prst="line">
            <a:avLst/>
          </a:prstGeom>
          <a:ln w="19050" cap="sq">
            <a:solidFill>
              <a:srgbClr val="185D88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74EF24-9447-554F-A227-9FA89D1B39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889335" y="2857500"/>
            <a:ext cx="4495800" cy="4495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800" b="0" i="0">
                <a:solidFill>
                  <a:schemeClr val="bg1">
                    <a:lumMod val="65000"/>
                  </a:schemeClr>
                </a:solidFill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an image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0028E50-F149-F347-8857-CDE023ED3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3" y="508000"/>
            <a:ext cx="17068796" cy="8763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4800" b="1" i="0">
                <a:solidFill>
                  <a:srgbClr val="153A53"/>
                </a:solidFill>
                <a:latin typeface="IBM Plex Sans SemiBold" panose="020B050305020300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it-IT" dirty="0" err="1"/>
              <a:t>Concept</a:t>
            </a:r>
            <a:r>
              <a:rPr lang="it-IT" dirty="0"/>
              <a:t> with side image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74461BB6-8C1B-FD48-8A29-4E61C6B9AE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5" y="8949467"/>
            <a:ext cx="1153789" cy="9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1603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8" r:id="rId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35" r:id="rId2"/>
    <p:sldLayoutId id="2147483762" r:id="rId3"/>
    <p:sldLayoutId id="2147483754" r:id="rId4"/>
    <p:sldLayoutId id="2147483710" r:id="rId5"/>
    <p:sldLayoutId id="2147483736" r:id="rId6"/>
    <p:sldLayoutId id="2147483756" r:id="rId7"/>
    <p:sldLayoutId id="2147483757" r:id="rId8"/>
    <p:sldLayoutId id="2147483737" r:id="rId9"/>
    <p:sldLayoutId id="2147483713" r:id="rId10"/>
    <p:sldLayoutId id="2147483743" r:id="rId11"/>
    <p:sldLayoutId id="2147483755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43924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D6445-82AE-AB4E-A6CC-FB2624E110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Speaker’s</a:t>
            </a:r>
            <a:r>
              <a:rPr lang="it-IT" dirty="0"/>
              <a:t> </a:t>
            </a:r>
            <a:r>
              <a:rPr lang="it-IT" dirty="0" err="1"/>
              <a:t>name</a:t>
            </a:r>
            <a:endParaRPr lang="it-IT" dirty="0"/>
          </a:p>
          <a:p>
            <a:endParaRPr lang="en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5B689-F572-F742-8516-B6F57A6B1D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 err="1"/>
              <a:t>Speaker’s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  <a:p>
            <a:endParaRPr lang="en-I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3BC3039-9491-9241-B705-012AFCE7E7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531C66-FC41-0549-B582-561FF719D1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T" dirty="0">
                <a:latin typeface="IBM Plex Sans Light" panose="020B0403050203000203" pitchFamily="34" charset="0"/>
              </a:rPr>
              <a:t>Let’s create a great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5249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B931D28-0FDD-6C40-8C04-1582DED885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T" dirty="0"/>
              <a:t>Blank with title</a:t>
            </a:r>
          </a:p>
        </p:txBody>
      </p:sp>
    </p:spTree>
    <p:extLst>
      <p:ext uri="{BB962C8B-B14F-4D97-AF65-F5344CB8AC3E}">
        <p14:creationId xmlns:p14="http://schemas.microsoft.com/office/powerpoint/2010/main" val="276241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6A7C0-5EE5-5046-88BD-BCF66DB0D6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T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89479716"/>
      </p:ext>
    </p:extLst>
  </p:cSld>
  <p:clrMapOvr>
    <a:masterClrMapping/>
  </p:clrMapOvr>
</p:sld>
</file>

<file path=ppt/theme/theme1.xml><?xml version="1.0" encoding="utf-8"?>
<a:theme xmlns:a="http://schemas.openxmlformats.org/drawingml/2006/main" name="INTRO / OUTRO TRANSITION SLIDES">
  <a:themeElements>
    <a:clrScheme name="ESTECO Palette">
      <a:dk1>
        <a:srgbClr val="153A53"/>
      </a:dk1>
      <a:lt1>
        <a:srgbClr val="FFFFFF"/>
      </a:lt1>
      <a:dk2>
        <a:srgbClr val="153A53"/>
      </a:dk2>
      <a:lt2>
        <a:srgbClr val="FFFFFF"/>
      </a:lt2>
      <a:accent1>
        <a:srgbClr val="185D88"/>
      </a:accent1>
      <a:accent2>
        <a:srgbClr val="4FA2D9"/>
      </a:accent2>
      <a:accent3>
        <a:srgbClr val="58595B"/>
      </a:accent3>
      <a:accent4>
        <a:srgbClr val="067584"/>
      </a:accent4>
      <a:accent5>
        <a:srgbClr val="B0D6E1"/>
      </a:accent5>
      <a:accent6>
        <a:srgbClr val="13739E"/>
      </a:accent6>
      <a:hlink>
        <a:srgbClr val="1D8DBF"/>
      </a:hlink>
      <a:folHlink>
        <a:srgbClr val="C4D5E6"/>
      </a:folHlink>
    </a:clrScheme>
    <a:fontScheme name="Personalizzato 2">
      <a:majorFont>
        <a:latin typeface="Lato Bold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AND IMAGES SLIDES">
  <a:themeElements>
    <a:clrScheme name="ESTECO Palette">
      <a:dk1>
        <a:srgbClr val="153A53"/>
      </a:dk1>
      <a:lt1>
        <a:srgbClr val="FFFFFF"/>
      </a:lt1>
      <a:dk2>
        <a:srgbClr val="153A53"/>
      </a:dk2>
      <a:lt2>
        <a:srgbClr val="FFFFFF"/>
      </a:lt2>
      <a:accent1>
        <a:srgbClr val="185D88"/>
      </a:accent1>
      <a:accent2>
        <a:srgbClr val="4FA2D9"/>
      </a:accent2>
      <a:accent3>
        <a:srgbClr val="58595B"/>
      </a:accent3>
      <a:accent4>
        <a:srgbClr val="067584"/>
      </a:accent4>
      <a:accent5>
        <a:srgbClr val="B0D6E1"/>
      </a:accent5>
      <a:accent6>
        <a:srgbClr val="13739E"/>
      </a:accent6>
      <a:hlink>
        <a:srgbClr val="1D8DBF"/>
      </a:hlink>
      <a:folHlink>
        <a:srgbClr val="C4D5E6"/>
      </a:folHlink>
    </a:clrScheme>
    <a:fontScheme name="Personalizzato 2">
      <a:majorFont>
        <a:latin typeface="Lato Bold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LLUSTRATED SLIDES">
  <a:themeElements>
    <a:clrScheme name="ESTECO Palette">
      <a:dk1>
        <a:srgbClr val="153A53"/>
      </a:dk1>
      <a:lt1>
        <a:srgbClr val="FFFFFF"/>
      </a:lt1>
      <a:dk2>
        <a:srgbClr val="153A53"/>
      </a:dk2>
      <a:lt2>
        <a:srgbClr val="FFFFFF"/>
      </a:lt2>
      <a:accent1>
        <a:srgbClr val="185D88"/>
      </a:accent1>
      <a:accent2>
        <a:srgbClr val="4FA2D9"/>
      </a:accent2>
      <a:accent3>
        <a:srgbClr val="58595B"/>
      </a:accent3>
      <a:accent4>
        <a:srgbClr val="067584"/>
      </a:accent4>
      <a:accent5>
        <a:srgbClr val="B0D6E1"/>
      </a:accent5>
      <a:accent6>
        <a:srgbClr val="13739E"/>
      </a:accent6>
      <a:hlink>
        <a:srgbClr val="1D8DBF"/>
      </a:hlink>
      <a:folHlink>
        <a:srgbClr val="C4D5E6"/>
      </a:folHlink>
    </a:clrScheme>
    <a:fontScheme name="Personalizzato 2">
      <a:majorFont>
        <a:latin typeface="Lato Bold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11058</TotalTime>
  <Words>24</Words>
  <Application>Microsoft Macintosh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</vt:lpstr>
      <vt:lpstr>Calibri</vt:lpstr>
      <vt:lpstr>IBM Plex Sans</vt:lpstr>
      <vt:lpstr>IBM Plex Sans Light</vt:lpstr>
      <vt:lpstr>IBM Plex Sans Medium</vt:lpstr>
      <vt:lpstr>IBM Plex Sans SemiBold</vt:lpstr>
      <vt:lpstr>IBM Plex Sans Thin</vt:lpstr>
      <vt:lpstr>Lato</vt:lpstr>
      <vt:lpstr>Wingdings</vt:lpstr>
      <vt:lpstr>INTRO / OUTRO TRANSITION SLIDES</vt:lpstr>
      <vt:lpstr>TEXT AND IMAGES SLIDES</vt:lpstr>
      <vt:lpstr>ILLUSTRATED SLIDES</vt:lpstr>
      <vt:lpstr>PowerPoint Presentation</vt:lpstr>
      <vt:lpstr>PowerPoint Presentation</vt:lpstr>
      <vt:lpstr>PowerPoint Presentation</vt:lpstr>
    </vt:vector>
  </TitlesOfParts>
  <Company>ESTECO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ESTECO</dc:creator>
  <cp:lastModifiedBy>Sabrina Zilli</cp:lastModifiedBy>
  <cp:revision>1320</cp:revision>
  <dcterms:created xsi:type="dcterms:W3CDTF">2015-01-20T11:47:48Z</dcterms:created>
  <dcterms:modified xsi:type="dcterms:W3CDTF">2020-07-20T12:30:43Z</dcterms:modified>
</cp:coreProperties>
</file>